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3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9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1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9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0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9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4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6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3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6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91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2F5B02-F4F6-414A-B47F-F7BBD7EAFC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78DECD-7321-404B-A205-D1E6B20BE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8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  <p:sldLayoutId id="2147484375" r:id="rId16"/>
    <p:sldLayoutId id="21474843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238" y="2103119"/>
            <a:ext cx="7061202" cy="2377441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коштів  з обласного бюджету для  часткового відшкодування вартості витрат на сертифікацію відповідності виробництва органічної продукції та часткового відшкодування вартості органічного насіннєвого матеріалу сільськогосподарським підприємствам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0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1447801"/>
            <a:ext cx="10942320" cy="822960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 з обласного бюджету надається сільськогосподарським підприємствам, які мають до 1 тис. га земель сільськогосподарського призначення під органічним виробництвом: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7448" y="2560320"/>
            <a:ext cx="4718304" cy="3310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розмірі 50 % у національній валюті понесених витрат, включаючи ПДВ,  із проведенням  та підтвердженням відповідності виробництва органічної продукції (сировини) та видачою сертифіката відповідності у рослинництві, тваринництві та переробці сільськогосподарської продукції, але не більше 50 тисяч гривень одному суб’єкту господарювання;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929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розмірі 20% вартості придбаного насіннєвого матеріалу, включаючи ПДВ, але не більше 400 грн. на 1 га.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72" y="3489960"/>
            <a:ext cx="4803648" cy="27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19" y="1041400"/>
            <a:ext cx="6241816" cy="4520352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витрат, понесених у зв’язку із підтвердженням відповідності виробництва органічної продукції (сировини) та видачею сертифіката, в тому числі в перехідний період здійснюється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договорам, що укладались із відповідним сертифікаційним органом;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вартості закупівлі органічного насіннєвого матеріалу  починаючи з 01.01.___ року, у якому проводиться відшкодування, здійснюється у відповідності до представлених накладних та платіжних доручень на придбане насіння і садивний матеріал.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>
          <a:xfrm>
            <a:off x="7543800" y="1041400"/>
            <a:ext cx="3825239" cy="4704080"/>
          </a:xfrm>
        </p:spPr>
      </p:pic>
    </p:spTree>
    <p:extLst>
      <p:ext uri="{BB962C8B-B14F-4D97-AF65-F5344CB8AC3E}">
        <p14:creationId xmlns:p14="http://schemas.microsoft.com/office/powerpoint/2010/main" val="277231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" y="642908"/>
            <a:ext cx="2737858" cy="1642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31" y="4501202"/>
            <a:ext cx="1691641" cy="1717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1273" y="791163"/>
            <a:ext cx="8349616" cy="996694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компенсації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до комісії наступні документи 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3665" y="1855423"/>
            <a:ext cx="10883266" cy="86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заявку на отримання компенсації;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копію витягу з Єдиного державного реєстру юридичних осіб (для підтвердження реєстрації та території області);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довідку про банківські реквізити сільськогосподарського підприємства;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копію договору між сільгоспвиробником та відповідним сертифікаційним органом на проведення робіт із підтвердження відповідності виробництва органічної продукції (сировини) та видачі сертифіката, у тому числі    у перехідний період;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копії платіжних документів, що підтверджують сплату відповідних грошових коштів згідно з договором;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копії отриманих сертифікатів;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довідку з місцевих органів фіскальної служби про відсутність заборгованості зі сплати податків до бюджету;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 зобов’язання про повернення у місячний термін до обласного бюджету коштів у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разі встановлення контролюючими органами факту їх незаконного отримання або недотримання умов Порядку.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" y="4251668"/>
            <a:ext cx="3186113" cy="1978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000" y="666095"/>
            <a:ext cx="7559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600"/>
              </a:spcBef>
              <a:spcAft>
                <a:spcPts val="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отримання часткової компенсації витрат, понесених на придбання органічного насіння і садивного матеріалу необхідно додатково подати такі документи: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27760"/>
            <a:ext cx="3034665" cy="216761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9640" y="1589425"/>
            <a:ext cx="7452360" cy="26622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  <a:tab pos="600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заповнену форму державного статистичного спостереження </a:t>
            </a:r>
          </a:p>
          <a:p>
            <a:pPr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4- с/г «Посівні площі сільськогосподарських культур під урожай 20__ року»;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документи, що підтверджують придбання органічного насіння і садивного </a:t>
            </a:r>
          </a:p>
          <a:p>
            <a:pPr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матеріалу (копія сертифікату продавця на вирощений органічний насіннєвий та </a:t>
            </a:r>
          </a:p>
          <a:p>
            <a:pPr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садивний матеріал );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накладні та платіжні доручення (при наявності товарно-транспортні накладні) </a:t>
            </a:r>
          </a:p>
          <a:p>
            <a:pPr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l"/>
                <a:tab pos="6003925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придбане насіння і садивний матеріал.</a:t>
            </a:r>
            <a:endParaRPr kumimoji="0" lang="uk-UA" altLang="ru-RU" sz="1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7760" y="4251668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 заяв розпочинається з дня публікації оголошення, а закінчується  - за 10 робочих днів до початку проведення останнього засідання комісії.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Засідання комісії проводяться у міру потреби, а останнє засідання  –  до 25 грудня.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1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до обласної комісії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 за адресою: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907452"/>
            <a:ext cx="9601196" cy="224366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dirty="0"/>
              <a:t>м .Житомир, вул. Мала Бердичівська, 25, </a:t>
            </a:r>
            <a:r>
              <a:rPr lang="uk-UA" b="1" dirty="0" err="1"/>
              <a:t>каб</a:t>
            </a:r>
            <a:r>
              <a:rPr lang="uk-UA" b="1" dirty="0"/>
              <a:t>. 207.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Телефон для довідок</a:t>
            </a:r>
            <a:r>
              <a:rPr lang="uk-UA" b="1" dirty="0"/>
              <a:t> : (0412)47-46-15</a:t>
            </a:r>
          </a:p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</a:rPr>
              <a:t>Департамент агропромислового розвитку та економічної політики Житомирської обласної державної адміністрації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957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411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ПОРЯДОК використання коштів  з обласного бюджету для  часткового відшкодування вартості витрат на сертифікацію відповідності виробництва органічної продукції та часткового відшкодування вартості органічного насіннєвого матеріалу сільськогосподарським підприємствам</vt:lpstr>
      <vt:lpstr>Компенсація з обласного бюджету надається сільськогосподарським підприємствам, які мають до 1 тис. га земель сільськогосподарського призначення під органічним виробництвом: </vt:lpstr>
      <vt:lpstr>Часткове відшкодування витрат, понесених у зв’язку із підтвердженням відповідності виробництва органічної продукції (сировини) та видачею сертифіката, в тому числі в перехідний період здійснюється по договорам, що укладались із відповідним сертифікаційним органом;  часткове відшкодування вартості закупівлі органічного насіннєвого матеріалу  починаючи з 01.01.___ року, у якому проводиться відшкодування, здійснюється у відповідності до представлених накладних та платіжних доручень на придбане насіння і садивний матеріал. </vt:lpstr>
      <vt:lpstr>Для отримання компенсації сільськогосподарським підприємствам  необхідно подати до комісії наступні документи :</vt:lpstr>
      <vt:lpstr>Презентация PowerPoint</vt:lpstr>
      <vt:lpstr>Документи до обласної комісії  приймаються за адресою: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13</cp:lastModifiedBy>
  <cp:revision>18</cp:revision>
  <dcterms:created xsi:type="dcterms:W3CDTF">2020-02-13T14:08:17Z</dcterms:created>
  <dcterms:modified xsi:type="dcterms:W3CDTF">2020-02-18T08:29:45Z</dcterms:modified>
</cp:coreProperties>
</file>